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0"/>
  </p:notesMasterIdLst>
  <p:handoutMasterIdLst>
    <p:handoutMasterId r:id="rId11"/>
  </p:handoutMasterIdLst>
  <p:sldIdLst>
    <p:sldId id="256" r:id="rId4"/>
    <p:sldId id="370" r:id="rId5"/>
    <p:sldId id="372" r:id="rId6"/>
    <p:sldId id="373" r:id="rId7"/>
    <p:sldId id="374" r:id="rId8"/>
    <p:sldId id="368" r:id="rId9"/>
  </p:sldIdLst>
  <p:sldSz cx="12190730" cy="6859905"/>
  <p:notesSz cx="6858000" cy="9144000"/>
  <p:custDataLst>
    <p:tags r:id="rId1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08330" lvl="1" indent="-15113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17930" lvl="2" indent="-30353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827530" lvl="3" indent="-45593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437130" lvl="4" indent="-60833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-60833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-60833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-60833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-60833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1302FC"/>
    <a:srgbClr val="160195"/>
    <a:srgbClr val="17C9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630" y="-78"/>
      </p:cViewPr>
      <p:guideLst>
        <p:guide orient="horz" pos="2160"/>
        <p:guide pos="383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5" Type="http://schemas.openxmlformats.org/officeDocument/2006/relationships/tags" Target="tags/tag2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anose="020B0604020202020204" pitchFamily="34" charset="0"/>
              <a:buNone/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anose="020B0604020202020204" pitchFamily="34" charset="0"/>
              <a:buNone/>
              <a:defRPr sz="1200" noProof="1"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4956F58-16E7-4023-9C70-CB0CAC206189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anose="020B0604020202020204" pitchFamily="34" charset="0"/>
              <a:buNone/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9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 b="1" i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19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 b="1" i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29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161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7788"/>
            <a:ext cx="85328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1613" cy="5853112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3112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161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7788"/>
            <a:ext cx="85328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8488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17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08613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600200"/>
            <a:ext cx="5410200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28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28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  <a:sym typeface="Calibri" panose="020F050202020403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  <a:sym typeface="Calibri" panose="020F050202020403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  <a:sym typeface="Calibri" panose="020F050202020403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  <a:sym typeface="Calibri" panose="020F050202020403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  <a:sym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  <a:sym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47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26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2188"/>
            <a:ext cx="7315200" cy="5667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6388"/>
          </a:xfrm>
        </p:spPr>
        <p:txBody>
          <a:bodyPr vert="horz" wrap="square" lIns="121917" tIns="60958" rIns="121917" bIns="60958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8925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1613" cy="5853112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3112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8488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17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08613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600200"/>
            <a:ext cx="5410200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28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28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  <a:sym typeface="Calibri" panose="020F050202020403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  <a:sym typeface="Calibri" panose="020F050202020403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  <a:sym typeface="Calibri" panose="020F050202020403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  <a:sym typeface="Calibri" panose="020F050202020403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  <a:sym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  <a:sym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47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26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2188"/>
            <a:ext cx="7315200" cy="5667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6388"/>
          </a:xfrm>
        </p:spPr>
        <p:txBody>
          <a:bodyPr vert="horz" wrap="square" lIns="121917" tIns="60958" rIns="121917" bIns="60958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8925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4587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1213" cy="4527550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4294967295"/>
          </p:nvPr>
        </p:nvSpPr>
        <p:spPr bwMode="auto">
          <a:xfrm>
            <a:off x="609600" y="6357938"/>
            <a:ext cx="284480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>
            <a:lvl1pPr>
              <a:buFont typeface="Arial" panose="020B0604020202020204" pitchFamily="34" charset="0"/>
              <a:buNone/>
              <a:defRPr sz="1600">
                <a:solidFill>
                  <a:srgbClr val="898989"/>
                </a:solidFill>
                <a:ea typeface="MS PGothic" panose="020B0600070205080204" pitchFamily="34" charset="-128"/>
                <a:sym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  <a:sym typeface="Calibri" panose="020F0502020204030204" pitchFamily="34" charset="0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9"/>
          </p:nvPr>
        </p:nvSpPr>
        <p:spPr bwMode="auto">
          <a:xfrm>
            <a:off x="4165600" y="6357938"/>
            <a:ext cx="3859213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>
            <a:lvl1pPr algn="ctr">
              <a:buFont typeface="Arial" panose="020B0604020202020204" pitchFamily="34" charset="0"/>
              <a:buNone/>
              <a:defRPr sz="1600">
                <a:solidFill>
                  <a:srgbClr val="898989"/>
                </a:solidFill>
                <a:ea typeface="MS PGothic" panose="020B0600070205080204" pitchFamily="34" charset="-128"/>
                <a:sym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  <a:sym typeface="Calibri" panose="020F0502020204030204" pitchFamily="34" charset="0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19"/>
          </p:nvPr>
        </p:nvSpPr>
        <p:spPr bwMode="auto">
          <a:xfrm>
            <a:off x="8736013" y="6357938"/>
            <a:ext cx="284480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7980" indent="-34798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347980" indent="-34798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347980" indent="-650875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347980" indent="-650875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7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347980" indent="-650875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7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805180" indent="-30353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7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1262380" indent="-30353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7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1719580" indent="-30353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7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176780" indent="-30353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7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4587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1213" cy="4527550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4294967295"/>
          </p:nvPr>
        </p:nvSpPr>
        <p:spPr bwMode="auto">
          <a:xfrm>
            <a:off x="609600" y="6357938"/>
            <a:ext cx="284480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>
            <a:lvl1pPr>
              <a:buFont typeface="Arial" panose="020B0604020202020204" pitchFamily="34" charset="0"/>
              <a:buNone/>
              <a:defRPr sz="1600">
                <a:solidFill>
                  <a:srgbClr val="898989"/>
                </a:solidFill>
                <a:ea typeface="MS PGothic" panose="020B0600070205080204" pitchFamily="34" charset="-128"/>
                <a:sym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  <a:sym typeface="Calibri" panose="020F0502020204030204" pitchFamily="34" charset="0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9"/>
          </p:nvPr>
        </p:nvSpPr>
        <p:spPr bwMode="auto">
          <a:xfrm>
            <a:off x="4165600" y="6357938"/>
            <a:ext cx="3859213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>
            <a:lvl1pPr algn="ctr">
              <a:buFont typeface="Arial" panose="020B0604020202020204" pitchFamily="34" charset="0"/>
              <a:buNone/>
              <a:defRPr sz="1600">
                <a:solidFill>
                  <a:srgbClr val="898989"/>
                </a:solidFill>
                <a:ea typeface="MS PGothic" panose="020B0600070205080204" pitchFamily="34" charset="-128"/>
                <a:sym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  <a:sym typeface="Calibri" panose="020F0502020204030204" pitchFamily="34" charset="0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19"/>
          </p:nvPr>
        </p:nvSpPr>
        <p:spPr bwMode="auto">
          <a:xfrm>
            <a:off x="8736013" y="6357938"/>
            <a:ext cx="284480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7980" indent="-34798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347980" indent="-34798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347980" indent="-650875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347980" indent="-650875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7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347980" indent="-650875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7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805180" indent="-30353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7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1262380" indent="-30353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7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1719580" indent="-30353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7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176780" indent="-30353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7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1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TextBox 7"/>
          <p:cNvSpPr>
            <a:spLocks noChangeArrowheads="1"/>
          </p:cNvSpPr>
          <p:nvPr/>
        </p:nvSpPr>
        <p:spPr bwMode="auto">
          <a:xfrm>
            <a:off x="7037388" y="6129338"/>
            <a:ext cx="5153025" cy="493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宋体" panose="02010600030101010101" pitchFamily="2" charset="-122"/>
              </a:rPr>
              <a:t> 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849938" y="6275388"/>
            <a:ext cx="6340475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95000"/>
                  </a:schemeClr>
                </a:solidFill>
                <a:effectLst/>
                <a:uLnTx/>
                <a:uFillTx/>
                <a:latin typeface="华文彩云" pitchFamily="2" charset="-122"/>
                <a:ea typeface="华文彩云" pitchFamily="2" charset="-122"/>
                <a:cs typeface="+mn-cs"/>
              </a:rPr>
              <a:t>物联网工程专业高级职称面试专用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95000"/>
                </a:schemeClr>
              </a:solidFill>
              <a:effectLst/>
              <a:uLnTx/>
              <a:uFillTx/>
              <a:latin typeface="华文彩云" pitchFamily="2" charset="-122"/>
              <a:ea typeface="华文彩云" pitchFamily="2" charset="-122"/>
              <a:cs typeface="+mn-cs"/>
            </a:endParaRPr>
          </a:p>
        </p:txBody>
      </p:sp>
      <p:pic>
        <p:nvPicPr>
          <p:cNvPr id="2052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0413" cy="685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595120" y="5447665"/>
            <a:ext cx="8997315" cy="975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1200" noProof="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物联网工程专业高级职称面试专用</a:t>
            </a:r>
            <a:endParaRPr lang="zh-CN" altLang="en-US" sz="1200" noProof="0" dirty="0" smtClean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面试（</a:t>
            </a:r>
            <a:r>
              <a:rPr lang="en-US" altLang="zh-CN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15</a:t>
            </a:r>
            <a:r>
              <a: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分钟）</a:t>
            </a:r>
            <a:endParaRPr lang="zh-CN" altLang="en-US" sz="120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参评人员自述（</a:t>
            </a:r>
            <a:r>
              <a:rPr lang="en-US" altLang="zh-CN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</a:t>
            </a:r>
            <a:r>
              <a: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分钟）。</a:t>
            </a:r>
            <a:r>
              <a:rPr lang="en-US" altLang="zh-CN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PPT</a:t>
            </a:r>
            <a:r>
              <a: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展示，个人现场讲解。</a:t>
            </a:r>
            <a:endParaRPr lang="zh-CN" altLang="en-US" sz="120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</a:t>
            </a:r>
            <a:r>
              <a: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现场提问作答（</a:t>
            </a:r>
            <a:r>
              <a:rPr lang="en-US" altLang="zh-CN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10</a:t>
            </a:r>
            <a:r>
              <a: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分钟）。由主评评委口头提问，参评人员口头作答，作答全程不超（含）</a:t>
            </a:r>
            <a:r>
              <a:rPr lang="en-US" altLang="zh-CN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10</a:t>
            </a:r>
            <a:r>
              <a: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分钟（提问时间不计）。</a:t>
            </a:r>
            <a:endParaRPr lang="zh-CN" altLang="en-US" sz="120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slow" advClick="0" advTm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5" name="矩形 7"/>
          <p:cNvSpPr/>
          <p:nvPr/>
        </p:nvSpPr>
        <p:spPr>
          <a:xfrm>
            <a:off x="-6350" y="530860"/>
            <a:ext cx="12196800" cy="633031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121917" tIns="60958" rIns="121917" bIns="60958" anchor="ctr" anchorCtr="0"/>
          <a:p>
            <a:endParaRPr lang="zh-CN" altLang="en-US" b="1" i="1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6" name="标题 20"/>
          <p:cNvSpPr/>
          <p:nvPr/>
        </p:nvSpPr>
        <p:spPr>
          <a:xfrm>
            <a:off x="119063" y="82550"/>
            <a:ext cx="3487737" cy="369888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 anchor="ctr" anchorCtr="0"/>
          <a:p>
            <a:r>
              <a:rPr lang="zh-CN" altLang="en-US" sz="2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en-US" altLang="zh-CN" sz="2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基本情况</a:t>
            </a:r>
            <a:endParaRPr lang="zh-CN" altLang="en-US" sz="2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91" name="直接连接符 37966"/>
          <p:cNvSpPr/>
          <p:nvPr/>
        </p:nvSpPr>
        <p:spPr>
          <a:xfrm>
            <a:off x="249555" y="4008755"/>
            <a:ext cx="5230495" cy="1270"/>
          </a:xfrm>
          <a:prstGeom prst="line">
            <a:avLst/>
          </a:prstGeom>
          <a:ln w="9525" cap="flat" cmpd="sng">
            <a:solidFill>
              <a:schemeClr val="bg1">
                <a:lumMod val="65000"/>
              </a:schemeClr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92" name="直接连接符 37967"/>
          <p:cNvSpPr/>
          <p:nvPr/>
        </p:nvSpPr>
        <p:spPr>
          <a:xfrm>
            <a:off x="5521008" y="765175"/>
            <a:ext cx="0" cy="5853113"/>
          </a:xfrm>
          <a:prstGeom prst="line">
            <a:avLst/>
          </a:prstGeom>
          <a:ln w="9525" cap="flat" cmpd="sng">
            <a:solidFill>
              <a:schemeClr val="bg1">
                <a:lumMod val="65000"/>
              </a:schemeClr>
            </a:solidFill>
            <a:prstDash val="solid"/>
            <a:headEnd type="none" w="med" len="med"/>
            <a:tailEnd type="none" w="med" len="med"/>
          </a:ln>
        </p:spPr>
      </p:sp>
      <p:graphicFrame>
        <p:nvGraphicFramePr>
          <p:cNvPr id="4134" name="Group 38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94310" y="4117975"/>
          <a:ext cx="5081270" cy="2486660"/>
        </p:xfrm>
        <a:graphic>
          <a:graphicData uri="http://schemas.openxmlformats.org/drawingml/2006/table">
            <a:tbl>
              <a:tblPr/>
              <a:tblGrid>
                <a:gridCol w="5081270"/>
              </a:tblGrid>
              <a:tr h="16560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02FC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Arial" panose="020B0604020202020204" pitchFamily="34" charset="0"/>
                        </a:rPr>
                        <a:t>5 年内获得专利授权情况: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02FC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2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宋体" panose="02010600030101010101" pitchFamily="2" charset="-122"/>
                        </a:rPr>
                        <a:t>1</a:t>
                      </a:r>
                      <a:r>
                        <a:rPr kumimoji="0" lang="zh-CN" altLang="en-US" sz="12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宋体" panose="02010600030101010101" pitchFamily="2" charset="-122"/>
                        </a:rPr>
                        <a:t>、发明专利：</a:t>
                      </a:r>
                      <a:endParaRPr kumimoji="0" lang="zh-CN" altLang="en-US" sz="1200" b="0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宋体" panose="02010600030101010101" pitchFamily="2" charset="-122"/>
                        </a:rPr>
                        <a:t>专利名称：                  </a:t>
                      </a: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宋体" panose="02010600030101010101" pitchFamily="2" charset="-122"/>
                        </a:rPr>
                        <a:t>      </a:t>
                      </a: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Arial" panose="020B0604020202020204" pitchFamily="34" charset="0"/>
                        </a:rPr>
                        <a:t>第</a:t>
                      </a: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Arial" panose="020B0604020202020204" pitchFamily="34" charset="0"/>
                        </a:rPr>
                        <a:t>    </a:t>
                      </a: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Arial" panose="020B0604020202020204" pitchFamily="34" charset="0"/>
                        </a:rPr>
                        <a:t>发明人</a:t>
                      </a: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2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  <a:r>
                        <a:rPr kumimoji="0" lang="zh-CN" altLang="en-US" sz="12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Arial" panose="020B0604020202020204" pitchFamily="34" charset="0"/>
                        </a:rPr>
                        <a:t>、实用新型（第一发明人）：</a:t>
                      </a: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宋体" panose="02010600030101010101" pitchFamily="2" charset="-122"/>
                        </a:rPr>
                        <a:t>专利名称：</a:t>
                      </a: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宋体" panose="02010600030101010101" pitchFamily="2" charset="-122"/>
                        </a:rPr>
                        <a:t>                 </a:t>
                      </a: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宋体" panose="02010600030101010101" pitchFamily="2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05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制定国家或行业标准并获批情况：</a:t>
                      </a:r>
                      <a:endParaRPr kumimoji="0" 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标准名称：</a:t>
                      </a:r>
                      <a:endParaRPr kumimoji="0" 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262255" y="802005"/>
            <a:ext cx="1109345" cy="145224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照片</a:t>
            </a:r>
            <a:endParaRPr kumimoji="0" lang="zh-CN" altLang="en-US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50975" y="695960"/>
            <a:ext cx="3978910" cy="32461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300">
                <a:solidFill>
                  <a:srgbClr val="1302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姓名：</a:t>
            </a:r>
            <a:r>
              <a:rPr lang="zh-CN" altLang="en-US"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</a:t>
            </a:r>
            <a:r>
              <a:rPr lang="en-US" altLang="zh-CN"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   </a:t>
            </a:r>
            <a:endParaRPr lang="zh-CN" altLang="en-US" sz="13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300">
                <a:solidFill>
                  <a:srgbClr val="1302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现工作岗位：</a:t>
            </a:r>
            <a:r>
              <a:rPr lang="zh-CN" altLang="en-US" sz="13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请输入</a:t>
            </a:r>
            <a:r>
              <a:rPr lang="en-US" altLang="zh-CN" sz="13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endParaRPr lang="zh-CN" altLang="en-US" sz="1300">
              <a:solidFill>
                <a:srgbClr val="1302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300">
                <a:solidFill>
                  <a:srgbClr val="1302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本行业从业年限：</a:t>
            </a:r>
            <a:r>
              <a:rPr lang="zh-CN" altLang="en-US" sz="13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请输入</a:t>
            </a:r>
            <a:r>
              <a:rPr lang="en-US" altLang="zh-CN" sz="13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endParaRPr lang="zh-CN" altLang="en-US" sz="1300">
              <a:solidFill>
                <a:srgbClr val="1302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300">
                <a:solidFill>
                  <a:srgbClr val="1302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学历：</a:t>
            </a:r>
            <a:r>
              <a:rPr lang="zh-CN" altLang="en-US" sz="13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请输入</a:t>
            </a:r>
            <a:r>
              <a:rPr lang="en-US" altLang="zh-CN" sz="13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endParaRPr lang="zh-CN" altLang="en-US" sz="1300">
              <a:solidFill>
                <a:srgbClr val="1302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300">
                <a:solidFill>
                  <a:srgbClr val="1302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所学专业：</a:t>
            </a:r>
            <a:r>
              <a:rPr lang="zh-CN" altLang="en-US" sz="13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请输入</a:t>
            </a:r>
            <a:r>
              <a:rPr lang="en-US" altLang="zh-CN" sz="13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endParaRPr lang="zh-CN" altLang="en-US" sz="1300">
              <a:solidFill>
                <a:srgbClr val="1302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300">
                <a:solidFill>
                  <a:srgbClr val="1302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现有职称：</a:t>
            </a:r>
            <a:r>
              <a:rPr lang="zh-CN" altLang="en-US" sz="13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请输入</a:t>
            </a:r>
            <a:r>
              <a:rPr lang="en-US" altLang="zh-CN" sz="13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endParaRPr lang="zh-CN" altLang="en-US" sz="1300">
              <a:solidFill>
                <a:srgbClr val="1302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300">
                <a:solidFill>
                  <a:srgbClr val="1302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取得日期：</a:t>
            </a:r>
            <a:r>
              <a:rPr lang="zh-CN" altLang="en-US" sz="13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请输入</a:t>
            </a:r>
            <a:r>
              <a:rPr lang="en-US" altLang="zh-CN" sz="13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endParaRPr lang="zh-CN" altLang="en-US" sz="1300">
              <a:solidFill>
                <a:srgbClr val="1302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300">
                <a:solidFill>
                  <a:srgbClr val="1302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申报专业：</a:t>
            </a:r>
            <a:r>
              <a:rPr lang="zh-CN" altLang="en-US" sz="13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请输入</a:t>
            </a:r>
            <a:r>
              <a:rPr lang="en-US" altLang="zh-CN" sz="13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endParaRPr lang="zh-CN" altLang="en-US" sz="1300">
              <a:solidFill>
                <a:srgbClr val="1302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300">
                <a:solidFill>
                  <a:srgbClr val="1302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行业证照：</a:t>
            </a:r>
            <a:r>
              <a:rPr lang="zh-CN" altLang="en-US" sz="13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请输入</a:t>
            </a:r>
            <a:r>
              <a:rPr lang="en-US" altLang="zh-CN" sz="13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endParaRPr lang="zh-CN" altLang="en-US" sz="1300">
              <a:solidFill>
                <a:srgbClr val="1302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72150" y="588645"/>
            <a:ext cx="6061075" cy="11487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1600" b="1" dirty="0" smtClean="0">
                <a:ln>
                  <a:noFill/>
                </a:ln>
                <a:solidFill>
                  <a:srgbClr val="1302F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代表作</a:t>
            </a:r>
            <a:endParaRPr kumimoji="0" lang="zh-CN" altLang="en-US" sz="1600" b="1" i="0" u="none" strike="noStrike" cap="none" normalizeH="0" baseline="0" dirty="0" smtClean="0">
              <a:ln>
                <a:noFill/>
              </a:ln>
              <a:solidFill>
                <a:srgbClr val="1302FC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1400" u="sng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题目：《</a:t>
            </a:r>
            <a:r>
              <a:rPr lang="en-US" altLang="zh-CN" sz="1400" u="sng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1400" u="sng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》</a:t>
            </a:r>
            <a:endParaRPr kumimoji="0" lang="zh-CN" altLang="en-US" sz="140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1400" u="sng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摘要：</a:t>
            </a:r>
            <a:endParaRPr kumimoji="0" lang="zh-CN" altLang="en-US" sz="140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lang="en-US" altLang="zh-CN" sz="140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43905" y="1830705"/>
            <a:ext cx="6109335" cy="471741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 anchorCtr="0">
            <a:noAutofit/>
          </a:bodyPr>
          <a:p>
            <a:pPr algn="l">
              <a:lnSpc>
                <a:spcPct val="140000"/>
              </a:lnSpc>
            </a:pPr>
            <a:r>
              <a:rPr lang="zh-CN" altLang="en-US" sz="1200"/>
              <a:t>在此区域编辑摘要内容</a:t>
            </a:r>
            <a:endParaRPr lang="en-US" altLang="zh-CN" sz="1200"/>
          </a:p>
        </p:txBody>
      </p:sp>
      <p:sp>
        <p:nvSpPr>
          <p:cNvPr id="11" name="文本框 10"/>
          <p:cNvSpPr txBox="1"/>
          <p:nvPr/>
        </p:nvSpPr>
        <p:spPr>
          <a:xfrm>
            <a:off x="2597150" y="80645"/>
            <a:ext cx="8938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dirty="0">
                <a:solidFill>
                  <a:srgbClr val="FF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Arial" panose="020B0604020202020204" pitchFamily="34" charset="0"/>
              </a:rPr>
              <a:t>（本</a:t>
            </a:r>
            <a:r>
              <a:rPr lang="en-US" altLang="zh-CN" sz="2000" dirty="0">
                <a:solidFill>
                  <a:srgbClr val="FF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Arial" panose="020B0604020202020204" pitchFamily="34" charset="0"/>
              </a:rPr>
              <a:t>PPT</a:t>
            </a:r>
            <a:r>
              <a:rPr lang="zh-CN" altLang="en-US" sz="2000" dirty="0">
                <a:solidFill>
                  <a:srgbClr val="FF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Arial" panose="020B0604020202020204" pitchFamily="34" charset="0"/>
              </a:rPr>
              <a:t>模板仅供参考，介绍时间控制在</a:t>
            </a:r>
            <a:r>
              <a:rPr lang="en-US" altLang="zh-CN" sz="2000" dirty="0">
                <a:solidFill>
                  <a:srgbClr val="FF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Arial" panose="020B0604020202020204" pitchFamily="34" charset="0"/>
              </a:rPr>
              <a:t>5</a:t>
            </a:r>
            <a:r>
              <a:rPr lang="zh-CN" altLang="en-US" sz="2000" dirty="0">
                <a:solidFill>
                  <a:srgbClr val="FF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Arial" panose="020B0604020202020204" pitchFamily="34" charset="0"/>
              </a:rPr>
              <a:t>分钟以内，建议总页数</a:t>
            </a:r>
            <a:r>
              <a:rPr lang="en-US" altLang="zh-CN" sz="2000" dirty="0">
                <a:solidFill>
                  <a:srgbClr val="FF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Arial" panose="020B0604020202020204" pitchFamily="34" charset="0"/>
              </a:rPr>
              <a:t>10</a:t>
            </a:r>
            <a:r>
              <a:rPr lang="zh-CN" altLang="en-US" sz="2000" dirty="0">
                <a:solidFill>
                  <a:srgbClr val="FF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Arial" panose="020B0604020202020204" pitchFamily="34" charset="0"/>
              </a:rPr>
              <a:t>页</a:t>
            </a:r>
            <a:r>
              <a:rPr lang="zh-CN" altLang="en-US" sz="2000" dirty="0">
                <a:solidFill>
                  <a:srgbClr val="FF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Arial" panose="020B0604020202020204" pitchFamily="34" charset="0"/>
              </a:rPr>
              <a:t>左右）</a:t>
            </a:r>
            <a:endParaRPr lang="zh-CN" altLang="en-US" sz="2000" dirty="0">
              <a:solidFill>
                <a:srgbClr val="FF0000"/>
              </a:solidFill>
              <a:highlight>
                <a:srgbClr val="FFFF00"/>
              </a:highligh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5" name="矩形 7"/>
          <p:cNvSpPr/>
          <p:nvPr/>
        </p:nvSpPr>
        <p:spPr>
          <a:xfrm>
            <a:off x="-6350" y="530860"/>
            <a:ext cx="12196800" cy="633031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121917" tIns="60958" rIns="121917" bIns="60958" anchor="ctr" anchorCtr="0"/>
          <a:p>
            <a:endParaRPr lang="zh-CN" altLang="en-US" b="1" i="1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6" name="标题 20"/>
          <p:cNvSpPr/>
          <p:nvPr/>
        </p:nvSpPr>
        <p:spPr>
          <a:xfrm>
            <a:off x="119380" y="82550"/>
            <a:ext cx="4230370" cy="370205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 anchor="ctr" anchorCtr="0"/>
          <a:p>
            <a:r>
              <a:rPr lang="zh-CN" altLang="en-US" sz="2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en-US" altLang="zh-CN" sz="2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突出业绩或技术成果</a:t>
            </a:r>
            <a:r>
              <a:rPr lang="en-US" altLang="zh-CN" sz="2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1</a:t>
            </a:r>
            <a:endParaRPr lang="en-US" altLang="zh-CN" sz="2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 advClick="0" advTm="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5" name="矩形 7"/>
          <p:cNvSpPr/>
          <p:nvPr/>
        </p:nvSpPr>
        <p:spPr>
          <a:xfrm>
            <a:off x="-6350" y="530860"/>
            <a:ext cx="12196800" cy="633031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121917" tIns="60958" rIns="121917" bIns="60958" anchor="ctr" anchorCtr="0"/>
          <a:p>
            <a:endParaRPr lang="zh-CN" altLang="en-US" b="1" i="1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6" name="标题 20"/>
          <p:cNvSpPr/>
          <p:nvPr/>
        </p:nvSpPr>
        <p:spPr>
          <a:xfrm>
            <a:off x="119380" y="82550"/>
            <a:ext cx="4230370" cy="370205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 anchor="ctr" anchorCtr="0"/>
          <a:p>
            <a:r>
              <a:rPr lang="zh-CN" altLang="en-US" sz="2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en-US" altLang="zh-CN" sz="2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突出业绩或技术成果</a:t>
            </a:r>
            <a:r>
              <a:rPr lang="en-US" altLang="zh-CN" sz="2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2</a:t>
            </a:r>
            <a:endParaRPr lang="en-US" altLang="zh-CN" sz="2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 advClick="0" advTm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5" name="矩形 7"/>
          <p:cNvSpPr/>
          <p:nvPr/>
        </p:nvSpPr>
        <p:spPr>
          <a:xfrm>
            <a:off x="-6350" y="530860"/>
            <a:ext cx="12196800" cy="633031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121917" tIns="60958" rIns="121917" bIns="60958" anchor="ctr" anchorCtr="0"/>
          <a:p>
            <a:endParaRPr lang="zh-CN" altLang="en-US" b="1" i="1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6" name="标题 20"/>
          <p:cNvSpPr/>
          <p:nvPr/>
        </p:nvSpPr>
        <p:spPr>
          <a:xfrm>
            <a:off x="119380" y="82550"/>
            <a:ext cx="4230370" cy="370205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 anchor="ctr" anchorCtr="0"/>
          <a:p>
            <a:r>
              <a:rPr lang="zh-CN" altLang="en-US" sz="2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en-US" altLang="zh-CN" sz="2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突出业绩或技术成果</a:t>
            </a:r>
            <a:r>
              <a:rPr lang="en-US" altLang="zh-CN" sz="2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3</a:t>
            </a:r>
            <a:endParaRPr lang="en-US" altLang="zh-CN" sz="2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 advClick="0" advTm="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ppt-0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6350"/>
            <a:ext cx="12191365" cy="68662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35095" y="2202180"/>
            <a:ext cx="4463415" cy="17837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1000">
                <a:solidFill>
                  <a:schemeClr val="bg2"/>
                </a:solidFill>
                <a:latin typeface="华康行楷体 W5" panose="03000509000000000000" charset="-122"/>
                <a:ea typeface="华康行楷体 W5" panose="03000509000000000000" charset="-122"/>
                <a:sym typeface="华康行楷体 W5" panose="03000509000000000000" charset="-122"/>
              </a:rPr>
              <a:t>谢</a:t>
            </a:r>
            <a:r>
              <a:rPr lang="en-US" altLang="zh-CN" sz="11000">
                <a:solidFill>
                  <a:schemeClr val="bg2"/>
                </a:solidFill>
                <a:latin typeface="华康行楷体 W5" panose="03000509000000000000" charset="-122"/>
                <a:ea typeface="华康行楷体 W5" panose="03000509000000000000" charset="-122"/>
                <a:sym typeface="华康行楷体 W5" panose="03000509000000000000" charset="-122"/>
              </a:rPr>
              <a:t> </a:t>
            </a:r>
            <a:r>
              <a:rPr lang="zh-CN" altLang="en-US" sz="11000">
                <a:solidFill>
                  <a:schemeClr val="bg2"/>
                </a:solidFill>
                <a:latin typeface="华康行楷体 W5" panose="03000509000000000000" charset="-122"/>
                <a:ea typeface="华康行楷体 W5" panose="03000509000000000000" charset="-122"/>
                <a:sym typeface="华康行楷体 W5" panose="03000509000000000000" charset="-122"/>
              </a:rPr>
              <a:t>谢</a:t>
            </a:r>
            <a:endParaRPr lang="zh-CN" altLang="en-US" sz="11000">
              <a:solidFill>
                <a:schemeClr val="bg2"/>
              </a:solidFill>
              <a:latin typeface="华康行楷体 W5" panose="03000509000000000000" charset="-122"/>
              <a:ea typeface="华康行楷体 W5" panose="03000509000000000000" charset="-122"/>
              <a:sym typeface="华康行楷体 W5" panose="03000509000000000000" charset="-122"/>
            </a:endParaRPr>
          </a:p>
        </p:txBody>
      </p:sp>
    </p:spTree>
  </p:cSld>
  <p:clrMapOvr>
    <a:masterClrMapping/>
  </p:clrMapOvr>
  <p:transition spd="slow" advClick="0" advTm="0"/>
</p:sld>
</file>

<file path=ppt/tags/tag1.xml><?xml version="1.0" encoding="utf-8"?>
<p:tagLst xmlns:p="http://schemas.openxmlformats.org/presentationml/2006/main">
  <p:tag name="TABLE_ENDDRAG_ORIGIN_RECT" val="400*186"/>
  <p:tag name="TABLE_ENDDRAG_RECT" val="20*338*400*186"/>
</p:tagLst>
</file>

<file path=ppt/tags/tag2.xml><?xml version="1.0" encoding="utf-8"?>
<p:tagLst xmlns:p="http://schemas.openxmlformats.org/presentationml/2006/main">
  <p:tag name="commondata" val="eyJoZGlkIjoiZDNlMjVjNmI5MTMzZTM0MjQ2YzNlZDlmMzRjMWFhMzkifQ=="/>
</p:tagLst>
</file>

<file path=ppt/theme/theme1.xml><?xml version="1.0" encoding="utf-8"?>
<a:theme xmlns:a="http://schemas.openxmlformats.org/drawingml/2006/main" name="“宏发家园”购买及分配方案">
  <a:themeElements>
    <a:clrScheme name="“宏发家园”购买及分配方案 1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0E647C"/>
      </a:accent1>
      <a:accent2>
        <a:srgbClr val="2DB2A4"/>
      </a:accent2>
      <a:accent3>
        <a:srgbClr val="FFFFFF"/>
      </a:accent3>
      <a:accent4>
        <a:srgbClr val="000000"/>
      </a:accent4>
      <a:accent5>
        <a:srgbClr val="AAB8BF"/>
      </a:accent5>
      <a:accent6>
        <a:srgbClr val="28A194"/>
      </a:accent6>
      <a:hlink>
        <a:srgbClr val="FFFFFF"/>
      </a:hlink>
      <a:folHlink>
        <a:srgbClr val="FFFFFF"/>
      </a:folHlink>
    </a:clrScheme>
    <a:fontScheme name="“宏发家园”购买及分配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“宏发家园”购买及分配方案 1">
        <a:dk1>
          <a:srgbClr val="000000"/>
        </a:dk1>
        <a:lt1>
          <a:srgbClr val="FFFFFF"/>
        </a:lt1>
        <a:dk2>
          <a:srgbClr val="FFFFFF"/>
        </a:dk2>
        <a:lt2>
          <a:srgbClr val="FFFFFF"/>
        </a:lt2>
        <a:accent1>
          <a:srgbClr val="0E647C"/>
        </a:accent1>
        <a:accent2>
          <a:srgbClr val="2DB2A4"/>
        </a:accent2>
        <a:accent3>
          <a:srgbClr val="FFFFFF"/>
        </a:accent3>
        <a:accent4>
          <a:srgbClr val="000000"/>
        </a:accent4>
        <a:accent5>
          <a:srgbClr val="AAB8BF"/>
        </a:accent5>
        <a:accent6>
          <a:srgbClr val="28A194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“宏发家园”购买及分配方案">
  <a:themeElements>
    <a:clrScheme name="“宏发家园”购买及分配方案 1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0E647C"/>
      </a:accent1>
      <a:accent2>
        <a:srgbClr val="2DB2A4"/>
      </a:accent2>
      <a:accent3>
        <a:srgbClr val="FFFFFF"/>
      </a:accent3>
      <a:accent4>
        <a:srgbClr val="000000"/>
      </a:accent4>
      <a:accent5>
        <a:srgbClr val="AAB8BF"/>
      </a:accent5>
      <a:accent6>
        <a:srgbClr val="28A194"/>
      </a:accent6>
      <a:hlink>
        <a:srgbClr val="FFFFFF"/>
      </a:hlink>
      <a:folHlink>
        <a:srgbClr val="FFFFFF"/>
      </a:folHlink>
    </a:clrScheme>
    <a:fontScheme name="“宏发家园”购买及分配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“宏发家园”购买及分配方案 1">
        <a:dk1>
          <a:srgbClr val="000000"/>
        </a:dk1>
        <a:lt1>
          <a:srgbClr val="FFFFFF"/>
        </a:lt1>
        <a:dk2>
          <a:srgbClr val="FFFFFF"/>
        </a:dk2>
        <a:lt2>
          <a:srgbClr val="FFFFFF"/>
        </a:lt2>
        <a:accent1>
          <a:srgbClr val="0E647C"/>
        </a:accent1>
        <a:accent2>
          <a:srgbClr val="2DB2A4"/>
        </a:accent2>
        <a:accent3>
          <a:srgbClr val="FFFFFF"/>
        </a:accent3>
        <a:accent4>
          <a:srgbClr val="000000"/>
        </a:accent4>
        <a:accent5>
          <a:srgbClr val="AAB8BF"/>
        </a:accent5>
        <a:accent6>
          <a:srgbClr val="28A194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0E647C"/>
      </a:accent1>
      <a:accent2>
        <a:srgbClr val="2DB2A4"/>
      </a:accent2>
      <a:accent3>
        <a:srgbClr val="FFFFFF"/>
      </a:accent3>
      <a:accent4>
        <a:srgbClr val="000000"/>
      </a:accent4>
      <a:accent5>
        <a:srgbClr val="AAB8BF"/>
      </a:accent5>
      <a:accent6>
        <a:srgbClr val="28A194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494</Words>
  <Application>WPS 演示</Application>
  <PresentationFormat>自定义</PresentationFormat>
  <Paragraphs>52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Arial</vt:lpstr>
      <vt:lpstr>宋体</vt:lpstr>
      <vt:lpstr>Wingdings</vt:lpstr>
      <vt:lpstr>Calibri</vt:lpstr>
      <vt:lpstr>MS PGothic</vt:lpstr>
      <vt:lpstr>微软雅黑</vt:lpstr>
      <vt:lpstr>华文彩云</vt:lpstr>
      <vt:lpstr>黑体</vt:lpstr>
      <vt:lpstr>华康行楷体 W5</vt:lpstr>
      <vt:lpstr>Arial Unicode MS</vt:lpstr>
      <vt:lpstr>“宏发家园”购买及分配方案</vt:lpstr>
      <vt:lpstr>1_“宏发家园”购买及分配方案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黄一红</dc:creator>
  <cp:lastModifiedBy>静瑜</cp:lastModifiedBy>
  <cp:revision>323</cp:revision>
  <dcterms:created xsi:type="dcterms:W3CDTF">2018-05-03T03:23:00Z</dcterms:created>
  <dcterms:modified xsi:type="dcterms:W3CDTF">2025-03-12T03:52:01Z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D8585776B6364570A8FD79144D389391_13</vt:lpwstr>
  </property>
</Properties>
</file>